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83" r:id="rId3"/>
    <p:sldId id="284" r:id="rId4"/>
    <p:sldId id="278" r:id="rId5"/>
    <p:sldId id="279" r:id="rId6"/>
    <p:sldId id="280" r:id="rId7"/>
    <p:sldId id="281" r:id="rId8"/>
    <p:sldId id="282" r:id="rId9"/>
    <p:sldId id="277" r:id="rId10"/>
    <p:sldId id="285" r:id="rId11"/>
    <p:sldId id="27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8"/>
    <p:restoredTop sz="94694"/>
  </p:normalViewPr>
  <p:slideViewPr>
    <p:cSldViewPr snapToGrid="0">
      <p:cViewPr varScale="1">
        <p:scale>
          <a:sx n="108" d="100"/>
          <a:sy n="108" d="100"/>
        </p:scale>
        <p:origin x="2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24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39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周五PPT-1">
            <a:extLst>
              <a:ext uri="{FF2B5EF4-FFF2-40B4-BE49-F238E27FC236}">
                <a16:creationId xmlns:a16="http://schemas.microsoft.com/office/drawing/2014/main" id="{14DDE1D4-7FB7-9D6B-6F0E-7F6857F2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" name="周五PPT-2">
            <a:extLst>
              <a:ext uri="{FF2B5EF4-FFF2-40B4-BE49-F238E27FC236}">
                <a16:creationId xmlns:a16="http://schemas.microsoft.com/office/drawing/2014/main" id="{590220E1-1E60-94A9-F09A-A0099D27B8EC}"/>
              </a:ext>
            </a:extLst>
          </p:cNvPr>
          <p:cNvGrpSpPr/>
          <p:nvPr/>
        </p:nvGrpSpPr>
        <p:grpSpPr>
          <a:xfrm>
            <a:off x="651034" y="404998"/>
            <a:ext cx="223679" cy="143861"/>
            <a:chOff x="10749120" y="871596"/>
            <a:chExt cx="223679" cy="143861"/>
          </a:xfrm>
        </p:grpSpPr>
        <p:cxnSp>
          <p:nvCxnSpPr>
            <p:cNvPr id="4" name="周五PPT-2-1">
              <a:extLst>
                <a:ext uri="{FF2B5EF4-FFF2-40B4-BE49-F238E27FC236}">
                  <a16:creationId xmlns:a16="http://schemas.microsoft.com/office/drawing/2014/main" id="{6D1B88E0-FF66-C150-6D4F-320077AC45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" name="周五PPT-2-2">
              <a:extLst>
                <a:ext uri="{FF2B5EF4-FFF2-40B4-BE49-F238E27FC236}">
                  <a16:creationId xmlns:a16="http://schemas.microsoft.com/office/drawing/2014/main" id="{4C1636B1-C549-57A6-B93F-C5F10092388D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" name="周五PPT-2-3">
              <a:extLst>
                <a:ext uri="{FF2B5EF4-FFF2-40B4-BE49-F238E27FC236}">
                  <a16:creationId xmlns:a16="http://schemas.microsoft.com/office/drawing/2014/main" id="{699FC12F-7890-34DC-6715-44B5126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sp>
        <p:nvSpPr>
          <p:cNvPr id="34" name="周五PPT-5">
            <a:extLst>
              <a:ext uri="{FF2B5EF4-FFF2-40B4-BE49-F238E27FC236}">
                <a16:creationId xmlns:a16="http://schemas.microsoft.com/office/drawing/2014/main" id="{36B3AE8D-F2FE-7F48-2F80-57C5F3AF0B66}"/>
              </a:ext>
            </a:extLst>
          </p:cNvPr>
          <p:cNvSpPr txBox="1"/>
          <p:nvPr/>
        </p:nvSpPr>
        <p:spPr>
          <a:xfrm>
            <a:off x="4249499" y="1346398"/>
            <a:ext cx="36676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8100"/>
                    </a:gs>
                    <a:gs pos="73000">
                      <a:srgbClr val="FF8100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02</a:t>
            </a:r>
            <a:endParaRPr kumimoji="0" lang="en-US" altLang="zh-CN" sz="16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8100"/>
                  </a:gs>
                  <a:gs pos="73000">
                    <a:srgbClr val="FF8100">
                      <a:alpha val="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35" name="周五PPT-6">
            <a:extLst>
              <a:ext uri="{FF2B5EF4-FFF2-40B4-BE49-F238E27FC236}">
                <a16:creationId xmlns:a16="http://schemas.microsoft.com/office/drawing/2014/main" id="{D6951DEF-A0B4-3B2C-7680-E611E277F33B}"/>
              </a:ext>
            </a:extLst>
          </p:cNvPr>
          <p:cNvSpPr txBox="1"/>
          <p:nvPr/>
        </p:nvSpPr>
        <p:spPr>
          <a:xfrm>
            <a:off x="2918361" y="2973189"/>
            <a:ext cx="6329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prstClr val="black">
                    <a:lumMod val="75000"/>
                    <a:lumOff val="25000"/>
                  </a:prstClr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中心化交易所介绍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37" name="周五PPT-8">
            <a:extLst>
              <a:ext uri="{FF2B5EF4-FFF2-40B4-BE49-F238E27FC236}">
                <a16:creationId xmlns:a16="http://schemas.microsoft.com/office/drawing/2014/main" id="{4EF10ACB-F46F-AA74-4E27-940643D8EED2}"/>
              </a:ext>
            </a:extLst>
          </p:cNvPr>
          <p:cNvSpPr/>
          <p:nvPr/>
        </p:nvSpPr>
        <p:spPr>
          <a:xfrm>
            <a:off x="-1648562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/>
              <a:cs typeface="+mn-cs"/>
            </a:endParaRPr>
          </a:p>
        </p:txBody>
      </p:sp>
      <p:sp>
        <p:nvSpPr>
          <p:cNvPr id="38" name="周五PPT-9">
            <a:extLst>
              <a:ext uri="{FF2B5EF4-FFF2-40B4-BE49-F238E27FC236}">
                <a16:creationId xmlns:a16="http://schemas.microsoft.com/office/drawing/2014/main" id="{B35ECD25-5181-7EED-BCB6-77A314EA01E3}"/>
              </a:ext>
            </a:extLst>
          </p:cNvPr>
          <p:cNvSpPr/>
          <p:nvPr/>
        </p:nvSpPr>
        <p:spPr>
          <a:xfrm>
            <a:off x="10055259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5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294BB6-0203-A438-8912-4279433FDFB1}"/>
              </a:ext>
            </a:extLst>
          </p:cNvPr>
          <p:cNvSpPr txBox="1"/>
          <p:nvPr/>
        </p:nvSpPr>
        <p:spPr>
          <a:xfrm>
            <a:off x="2165131" y="1776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法币世界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B34D26-B075-97D9-5DB5-B5A3C59E7568}"/>
              </a:ext>
            </a:extLst>
          </p:cNvPr>
          <p:cNvSpPr txBox="1"/>
          <p:nvPr/>
        </p:nvSpPr>
        <p:spPr>
          <a:xfrm>
            <a:off x="4545724" y="177624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CEX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7850EA-24F5-B459-AD04-4A2B007C2054}"/>
              </a:ext>
            </a:extLst>
          </p:cNvPr>
          <p:cNvSpPr txBox="1"/>
          <p:nvPr/>
        </p:nvSpPr>
        <p:spPr>
          <a:xfrm>
            <a:off x="6681303" y="1776248"/>
            <a:ext cx="102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Defi</a:t>
            </a:r>
            <a:r>
              <a:rPr kumimoji="1" lang="zh-CN" altLang="en-US" dirty="0"/>
              <a:t>世界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B21223-4A20-8E9B-6CB0-BE50E985036C}"/>
              </a:ext>
            </a:extLst>
          </p:cNvPr>
          <p:cNvSpPr txBox="1"/>
          <p:nvPr/>
        </p:nvSpPr>
        <p:spPr>
          <a:xfrm>
            <a:off x="4514796" y="21455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桥梁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7D4B6D-0464-642F-A026-44F1D5671D05}"/>
              </a:ext>
            </a:extLst>
          </p:cNvPr>
          <p:cNvSpPr txBox="1"/>
          <p:nvPr/>
        </p:nvSpPr>
        <p:spPr>
          <a:xfrm>
            <a:off x="4272742" y="2884244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法币入金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9A2CC3-3997-FDCA-4599-0D7C0167295A}"/>
              </a:ext>
            </a:extLst>
          </p:cNvPr>
          <p:cNvSpPr txBox="1"/>
          <p:nvPr/>
        </p:nvSpPr>
        <p:spPr>
          <a:xfrm>
            <a:off x="4272742" y="33815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流动性提供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A33A3F-E7D7-1649-89E0-CFE85153AAEC}"/>
              </a:ext>
            </a:extLst>
          </p:cNvPr>
          <p:cNvSpPr txBox="1"/>
          <p:nvPr/>
        </p:nvSpPr>
        <p:spPr>
          <a:xfrm>
            <a:off x="4272742" y="38789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价格发现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2FF025-FFD8-FEF2-4105-C360E9B49104}"/>
              </a:ext>
            </a:extLst>
          </p:cNvPr>
          <p:cNvSpPr txBox="1"/>
          <p:nvPr/>
        </p:nvSpPr>
        <p:spPr>
          <a:xfrm>
            <a:off x="4272742" y="43762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合规服务</a:t>
            </a:r>
          </a:p>
        </p:txBody>
      </p:sp>
      <p:sp>
        <p:nvSpPr>
          <p:cNvPr id="10" name="周五PPT-3-1">
            <a:extLst>
              <a:ext uri="{FF2B5EF4-FFF2-40B4-BE49-F238E27FC236}">
                <a16:creationId xmlns:a16="http://schemas.microsoft.com/office/drawing/2014/main" id="{07972959-CCCE-8457-2118-1C36895196F7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Cex</a:t>
            </a: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的生态定位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41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9019C-22A3-B37B-570F-C742E711E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AEFDC2EB-450F-A32C-C19A-77386694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64655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C3AFA1C-A55F-F56E-C27F-5C854278A361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F61967C-34B8-5533-8E7A-EF25DE170F84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85FB9E33-94D3-1312-353F-C933EBE21471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586C572D-1002-9CDD-FA21-BAE9E6B23085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3C20AB1C-74EF-7125-1B7F-40ED0D7C843A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3AEDC0E7-7925-4C55-29C2-26F7F49D9004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总结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F88BB9-FEF3-A888-2147-D8D15175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10" y="1449991"/>
            <a:ext cx="8373988" cy="39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41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BBF51-9141-CE9D-F76C-3CD5EEF3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3F4F8BC4-26E4-5B48-C379-23CD8533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-65973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630F1E8A-DF71-D84B-3A05-42156406CCB6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7B31DD8E-A34A-359B-76D8-36E9FA899E45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33731A20-C86A-C14A-1E77-16AC8894FA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D0DFBD8A-0A1F-19B7-C7C6-0513E829E2EB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930B3F89-08C4-7680-E56B-53702640D24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94A1BE20-E4BF-35C8-377F-C5F3151DCB1E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DEX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的业务流程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425A33-8553-AB46-D988-51DCBBB9C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55373" y="1738160"/>
            <a:ext cx="4140316" cy="23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530BF-89DB-6563-353D-547B7868E398}"/>
              </a:ext>
            </a:extLst>
          </p:cNvPr>
          <p:cNvSpPr txBox="1"/>
          <p:nvPr/>
        </p:nvSpPr>
        <p:spPr>
          <a:xfrm>
            <a:off x="7886699" y="2530417"/>
            <a:ext cx="2268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登陆 </a:t>
            </a:r>
            <a:r>
              <a:rPr lang="en-US" altLang="zh-CN" dirty="0"/>
              <a:t>DEX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4D2AF4-4A4F-ED14-22B1-F1DCD848D5A5}"/>
              </a:ext>
            </a:extLst>
          </p:cNvPr>
          <p:cNvSpPr txBox="1"/>
          <p:nvPr/>
        </p:nvSpPr>
        <p:spPr>
          <a:xfrm>
            <a:off x="7886699" y="2161085"/>
            <a:ext cx="2595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转币至钱包地址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461EE8-DBC9-0735-42B7-BC550F8FBB48}"/>
              </a:ext>
            </a:extLst>
          </p:cNvPr>
          <p:cNvSpPr txBox="1"/>
          <p:nvPr/>
        </p:nvSpPr>
        <p:spPr>
          <a:xfrm>
            <a:off x="7886699" y="2951025"/>
            <a:ext cx="2268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愉快地交易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6FAB5F-740D-1B7D-6B4B-458CBAED4124}"/>
              </a:ext>
            </a:extLst>
          </p:cNvPr>
          <p:cNvSpPr txBox="1"/>
          <p:nvPr/>
        </p:nvSpPr>
        <p:spPr>
          <a:xfrm>
            <a:off x="7886699" y="3419508"/>
            <a:ext cx="1531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无需提币</a:t>
            </a:r>
          </a:p>
        </p:txBody>
      </p:sp>
    </p:spTree>
    <p:extLst>
      <p:ext uri="{BB962C8B-B14F-4D97-AF65-F5344CB8AC3E}">
        <p14:creationId xmlns:p14="http://schemas.microsoft.com/office/powerpoint/2010/main" val="19676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CF17A-8EB5-CB9A-4D07-FBFD9E670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5CE5500C-0CF9-D82C-E833-2914957A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-65973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C5903C14-CFBE-5C62-ECCA-3E5FD329D8A3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86E511CB-8CE2-6144-78F9-679DB66C9439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7E827C12-9DA4-B0A7-0443-B0BBAE5214B8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6025F958-0C6B-828E-C414-23CC36212443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952FACB9-FE85-B43A-539A-2FFEDCC0BC19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4B9DB15F-EF6C-B5B5-3B4B-AFF8155106EC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DEX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中交易的流程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D5BE845-6957-CA1D-84BA-A236EB73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34" y="1691983"/>
            <a:ext cx="5000320" cy="426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0724A0-0188-223F-DB6D-6E3BC3FA7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11" y="1691983"/>
            <a:ext cx="5791359" cy="32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7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1562-B081-92A4-0C0D-1E3DF7EB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1504C9B3-20F5-DE10-0C6D-6939C6C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64655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D7E1C812-3735-1F65-037A-1784E716496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37790A00-DAD6-9CA1-27CB-6D3E834DAC9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BD844630-352B-04F0-4173-FA8D36DF0C8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E77904CE-6915-9A39-1BFA-ABC42A1292E1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BCFAA20-6D0A-EC11-96EF-D210E622D4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55EA3F23-EC72-F578-23CE-867F49EEAB66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Cex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的业务流程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42C86D-D6A8-871A-004E-8A7CACA1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47" y="1378018"/>
            <a:ext cx="7795327" cy="43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9DD0A4-C887-67E3-F8A1-7854689B4A3E}"/>
              </a:ext>
            </a:extLst>
          </p:cNvPr>
          <p:cNvSpPr txBox="1"/>
          <p:nvPr/>
        </p:nvSpPr>
        <p:spPr>
          <a:xfrm>
            <a:off x="2729204" y="1574154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创建账户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-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分配地址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65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E8AC-2079-FDB1-5D6C-30B758D5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AC98C674-6AD5-641B-809F-41B0F3DC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64655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FAAB0A18-7F02-2050-46F4-80A7FB5A77B3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51759147-8637-C0D2-A2C1-E075760B9A75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85E4E7E8-2CC3-3FC6-E848-461CE0173A21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994C15E9-4AB3-B2D8-92D2-46DA7A42CB0A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4EAE9E9F-BFA0-5187-B76E-0074ABC9BBF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C4271B89-E8EF-E909-E5BA-E8D66E75B3EB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Cex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的业务流程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3BFA3C-0A23-0AD1-D5DA-C79012B2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46907" y="1378018"/>
            <a:ext cx="7795006" cy="43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014B0F5-6518-BCDC-B2BF-3C663FE095AD}"/>
              </a:ext>
            </a:extLst>
          </p:cNvPr>
          <p:cNvSpPr txBox="1"/>
          <p:nvPr/>
        </p:nvSpPr>
        <p:spPr>
          <a:xfrm>
            <a:off x="2729204" y="1574154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充值到平台（记账）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72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8246A-30B2-0564-B805-DA0C99E4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3878F44A-7330-0D30-A38A-74681933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64655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8BC806DB-316D-CD23-543A-BB51C58C3A4E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D8EFC071-002F-9BBE-B6A5-07AF9C1781FC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A0D8ACA8-6C9A-7BB0-6FF6-1BD3C9FF534A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B075C940-6652-AFDA-D4BF-6E9035251DF5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B663F300-B1F4-6597-D8EB-82CD5BFFC1A1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DE76838F-B3E4-9968-B00E-1F8186675202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Cex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的业务流程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AA7F6EB-F98E-3AF5-C491-292B649E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46907" y="1378018"/>
            <a:ext cx="7795006" cy="43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1641BC7-B071-2343-2735-0A37B44D539A}"/>
              </a:ext>
            </a:extLst>
          </p:cNvPr>
          <p:cNvSpPr txBox="1"/>
          <p:nvPr/>
        </p:nvSpPr>
        <p:spPr>
          <a:xfrm>
            <a:off x="2729204" y="1574154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归集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6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C9F72-C159-255C-6714-9D9125EBF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27BE6D43-1F4B-DCFA-69FB-FF7F378E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70A76460-BBC2-5AD5-28E2-111B0DCB8647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EB20E956-65A5-308E-3242-F54F9CB27579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076C4EF6-86B9-5DDA-10DC-228ECB327E6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65E7D2F6-E9FA-870C-4984-3ACD363E48A6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A6B50416-59EA-D620-E9B3-6E4EAA3002A2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06C307D3-27CF-BC9B-4C9C-D55904ABAFCE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Cex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的业务流程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0ED205-31C2-826F-8CAD-AE971AA5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46908" y="1378018"/>
            <a:ext cx="7795004" cy="43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B3A08E8-C9DD-BE80-1B9B-E07E14DE8634}"/>
              </a:ext>
            </a:extLst>
          </p:cNvPr>
          <p:cNvSpPr txBox="1"/>
          <p:nvPr/>
        </p:nvSpPr>
        <p:spPr>
          <a:xfrm>
            <a:off x="2729204" y="1574154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自由交易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6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1197E-86E7-F3AD-EC76-070F3CFE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BA850A6D-FB7F-E5C3-DEF0-670698B8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AC95A53F-7DE8-D97F-3F5F-406EBE2BEE2E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1710AC50-667B-E3D4-7D40-69C1262413B7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064D888D-EF74-1E1C-90E4-176ACD8A728A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D52FBF16-6368-59E7-08E8-6E90005B657C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B6BAFBA3-631E-E4A7-6A06-FB9F225FA186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A80C528B-0E87-1F60-9875-82C5409E5CD4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Cex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的业务流程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E2A9C7-86EC-E5CB-656F-5F86338A0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46908" y="1378018"/>
            <a:ext cx="7795004" cy="43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B0DB50-51FB-A819-CF8D-BDB32881E916}"/>
              </a:ext>
            </a:extLst>
          </p:cNvPr>
          <p:cNvSpPr txBox="1"/>
          <p:nvPr/>
        </p:nvSpPr>
        <p:spPr>
          <a:xfrm>
            <a:off x="2729204" y="1574154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提币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1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0F190-A8DF-89ED-9431-DA9663646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五PPT-1">
            <a:extLst>
              <a:ext uri="{FF2B5EF4-FFF2-40B4-BE49-F238E27FC236}">
                <a16:creationId xmlns:a16="http://schemas.microsoft.com/office/drawing/2014/main" id="{F8D34FC6-F454-11C2-20FA-387DAA38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251926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周五PPT-2">
            <a:extLst>
              <a:ext uri="{FF2B5EF4-FFF2-40B4-BE49-F238E27FC236}">
                <a16:creationId xmlns:a16="http://schemas.microsoft.com/office/drawing/2014/main" id="{6CB827BC-8172-5F2D-6C07-A595EBC34B81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AE6A3C17-62FC-36E8-F166-5D9C9E4C92C2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CE381BC3-85E5-4D6A-B689-586603BF36DC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6222FA56-9D51-C750-B0E6-3244D6F8C1BF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D4EE1D78-3BE1-16D1-DABA-5905869C53D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周五PPT-3-1">
            <a:extLst>
              <a:ext uri="{FF2B5EF4-FFF2-40B4-BE49-F238E27FC236}">
                <a16:creationId xmlns:a16="http://schemas.microsoft.com/office/drawing/2014/main" id="{C936479D-4128-DF8B-5D9B-BE3F41ABC748}"/>
              </a:ext>
            </a:extLst>
          </p:cNvPr>
          <p:cNvSpPr txBox="1"/>
          <p:nvPr/>
        </p:nvSpPr>
        <p:spPr>
          <a:xfrm>
            <a:off x="557834" y="512941"/>
            <a:ext cx="724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Cex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OPPOSans H"/>
                <a:ea typeface="OPPOSans H"/>
                <a:cs typeface="OPPOSans B" panose="00020600040101010101" pitchFamily="18" charset="-122"/>
                <a:sym typeface="OPPOSans B" panose="00020600040101010101" pitchFamily="18" charset="-122"/>
              </a:rPr>
              <a:t>中现货交易的主流程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7FF"/>
              </a:solidFill>
              <a:effectLst/>
              <a:uLnTx/>
              <a:uFillTx/>
              <a:latin typeface="OPPOSans H"/>
              <a:ea typeface="OPPOSans H"/>
              <a:cs typeface="OPPOSans B" panose="00020600040101010101" pitchFamily="18" charset="-122"/>
              <a:sym typeface="OPPOSans B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9C701C-5927-AD34-856D-D1934EDEC2E2}"/>
              </a:ext>
            </a:extLst>
          </p:cNvPr>
          <p:cNvSpPr txBox="1"/>
          <p:nvPr/>
        </p:nvSpPr>
        <p:spPr>
          <a:xfrm>
            <a:off x="2849087" y="3910247"/>
            <a:ext cx="78475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           现货交易完整生命周期</a:t>
            </a:r>
          </a:p>
          <a:p>
            <a:r>
              <a:rPr lang="zh-CN" altLang="en-US" sz="1600" dirty="0"/>
              <a:t>┌─────┐    ┌─────┐    ┌─────┐    ┌─────┐    ┌─────┐    ┌─────┐    ┌─────┐</a:t>
            </a:r>
          </a:p>
          <a:p>
            <a:r>
              <a:rPr lang="zh-CN" altLang="en-US" sz="1600" dirty="0"/>
              <a:t>│用户 │    │KYC  │    │资金 │    │下单 │    │订单 │    │成交 │    │资金 │</a:t>
            </a:r>
          </a:p>
          <a:p>
            <a:r>
              <a:rPr lang="zh-CN" altLang="en-US" sz="1600" dirty="0"/>
              <a:t>│注册 │ → │验证 │ → │充值 │ → │交易 │ → │撮合 │ → │结算 │ → │提取 │</a:t>
            </a:r>
          </a:p>
          <a:p>
            <a:r>
              <a:rPr lang="zh-CN" altLang="en-US" sz="1600" dirty="0"/>
              <a:t>└─────┘    └─────┘    └─────┘    └─────┘    └─────┘    └─────┘    └─────┘</a:t>
            </a:r>
          </a:p>
          <a:p>
            <a:r>
              <a:rPr lang="zh-CN" altLang="en-US" sz="1600" dirty="0"/>
              <a:t>   ↓          ↓          ↓          ↓          ↓          ↓          ↓</a:t>
            </a:r>
          </a:p>
          <a:p>
            <a:r>
              <a:rPr lang="zh-CN" altLang="en-US" sz="1600" dirty="0"/>
              <a:t> 账户         身份        资产       订单       匹配       清算       出金</a:t>
            </a:r>
          </a:p>
          <a:p>
            <a:r>
              <a:rPr lang="zh-CN" altLang="en-US" sz="1600" dirty="0"/>
              <a:t> 创建         验证        入账       验证       算法       更新       审核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DC060110-9C20-D5BF-C310-963208AA0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98" y="1235621"/>
            <a:ext cx="8051433" cy="303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114984"/>
      </p:ext>
    </p:extLst>
  </p:cSld>
  <p:clrMapOvr>
    <a:masterClrMapping/>
  </p:clrMapOvr>
</p:sld>
</file>

<file path=ppt/theme/theme1.xml><?xml version="1.0" encoding="utf-8"?>
<a:theme xmlns:a="http://schemas.openxmlformats.org/drawingml/2006/main" name="PPT模板标准文件">
  <a:themeElements>
    <a:clrScheme name="爱设计图示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7FF"/>
      </a:accent1>
      <a:accent2>
        <a:srgbClr val="FF8100"/>
      </a:accent2>
      <a:accent3>
        <a:srgbClr val="7000FF"/>
      </a:accent3>
      <a:accent4>
        <a:srgbClr val="FF3966"/>
      </a:accent4>
      <a:accent5>
        <a:srgbClr val="1ACA81"/>
      </a:accent5>
      <a:accent6>
        <a:srgbClr val="F4BF2C"/>
      </a:accent6>
      <a:hlink>
        <a:srgbClr val="000000"/>
      </a:hlink>
      <a:folHlink>
        <a:srgbClr val="000000"/>
      </a:folHlink>
    </a:clrScheme>
    <a:fontScheme name="自定义 2">
      <a:majorFont>
        <a:latin typeface="OPPOSans H"/>
        <a:ea typeface="OPPOSans H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ef2a8e0-037a-4544-bb36-323bf04245a4.source.default.zh-Hans" id="{1EB4B1B5-950E-BC4D-AACD-944F66C0D36C}" vid="{834A4C60-B1A9-EA45-8AA6-F3D7371D07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271</Words>
  <Application>Microsoft Macintosh PowerPoint</Application>
  <PresentationFormat>宽屏</PresentationFormat>
  <Paragraphs>39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-apple-system</vt:lpstr>
      <vt:lpstr>OPPOSans H</vt:lpstr>
      <vt:lpstr>OPPOSans L</vt:lpstr>
      <vt:lpstr>Arial</vt:lpstr>
      <vt:lpstr>PPT模板标准文件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au95mur</dc:creator>
  <cp:lastModifiedBy>au95mur</cp:lastModifiedBy>
  <cp:revision>21</cp:revision>
  <dcterms:created xsi:type="dcterms:W3CDTF">2025-06-15T09:53:19Z</dcterms:created>
  <dcterms:modified xsi:type="dcterms:W3CDTF">2025-06-16T00:37:59Z</dcterms:modified>
</cp:coreProperties>
</file>